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6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0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2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0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7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7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8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9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8DB7-3D89-4419-BCFC-A31055720A91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33FA-8892-4CEA-AB23-19A4EB4D8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83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Afiqah</dc:creator>
  <cp:lastModifiedBy>Afiqah</cp:lastModifiedBy>
  <cp:revision>1</cp:revision>
  <dcterms:created xsi:type="dcterms:W3CDTF">2016-07-17T15:31:30Z</dcterms:created>
  <dcterms:modified xsi:type="dcterms:W3CDTF">2016-07-17T15:31:46Z</dcterms:modified>
</cp:coreProperties>
</file>